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3" r:id="rId3"/>
    <p:sldId id="260" r:id="rId4"/>
    <p:sldId id="261" r:id="rId5"/>
    <p:sldId id="262" r:id="rId6"/>
  </p:sldIdLst>
  <p:sldSz cx="12192000" cy="6858000"/>
  <p:notesSz cx="6797675" cy="9928225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94" autoAdjust="0"/>
    <p:restoredTop sz="94660"/>
  </p:normalViewPr>
  <p:slideViewPr>
    <p:cSldViewPr snapToGrid="0">
      <p:cViewPr varScale="1">
        <p:scale>
          <a:sx n="67" d="100"/>
          <a:sy n="67" d="100"/>
        </p:scale>
        <p:origin x="4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BF899C-B1FC-4D85-AC2E-155C901532F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D166EE-A19A-4A57-8532-086B4E0C82B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768887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B7C012-0538-4749-A7FF-BA091F4DCF13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3169D-9560-422F-8C00-03F76B51157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5294212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29021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9425-A5F8-4C28-AE59-EF18C3EA244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DDD5-16C9-4B11-9523-4E5946839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7122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9425-A5F8-4C28-AE59-EF18C3EA244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DDD5-16C9-4B11-9523-4E5946839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89467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9425-A5F8-4C28-AE59-EF18C3EA244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DDD5-16C9-4B11-9523-4E5946839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89479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9425-A5F8-4C28-AE59-EF18C3EA244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DDD5-16C9-4B11-9523-4E5946839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985128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9425-A5F8-4C28-AE59-EF18C3EA244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DDD5-16C9-4B11-9523-4E5946839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74208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9425-A5F8-4C28-AE59-EF18C3EA244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DDD5-16C9-4B11-9523-4E5946839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212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9425-A5F8-4C28-AE59-EF18C3EA244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DDD5-16C9-4B11-9523-4E5946839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0433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9425-A5F8-4C28-AE59-EF18C3EA244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DDD5-16C9-4B11-9523-4E5946839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579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9425-A5F8-4C28-AE59-EF18C3EA244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DDD5-16C9-4B11-9523-4E5946839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337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9425-A5F8-4C28-AE59-EF18C3EA244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DDD5-16C9-4B11-9523-4E5946839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292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69425-A5F8-4C28-AE59-EF18C3EA244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DDDD5-16C9-4B11-9523-4E5946839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53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69425-A5F8-4C28-AE59-EF18C3EA2441}" type="datetimeFigureOut">
              <a:rPr lang="es-ES" smtClean="0"/>
              <a:t>22/02/2016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DDDD5-16C9-4B11-9523-4E5946839BB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36304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3.jpg"/><Relationship Id="rId7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8.pn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3.jpg"/><Relationship Id="rId7" Type="http://schemas.openxmlformats.org/officeDocument/2006/relationships/image" Target="../media/image6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65" y="21734"/>
            <a:ext cx="4878979" cy="181804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534" y="6138602"/>
            <a:ext cx="1879953" cy="66729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396" y="0"/>
            <a:ext cx="5295954" cy="196031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487" y="6152862"/>
            <a:ext cx="1489498" cy="653038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060777" y="5409297"/>
            <a:ext cx="237788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es-ES" altLang="es-E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kumimoji="0" lang="es-ES" altLang="es-E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Restaurante</a:t>
            </a:r>
            <a:endParaRPr kumimoji="0" lang="es-ES" alt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endParaRPr kumimoji="0" lang="es-ES" alt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1" descr="ANDERE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342" y="6040929"/>
            <a:ext cx="1247375" cy="79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 flipV="1">
            <a:off x="13313190" y="4425983"/>
            <a:ext cx="20415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558028" y="2292877"/>
            <a:ext cx="824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ENCUENTROS GASTRONÓMICOS CONTRA EL CÁNCER</a:t>
            </a:r>
            <a:endParaRPr lang="es-ES" sz="28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091453" y="6274272"/>
            <a:ext cx="196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>
                <a:solidFill>
                  <a:schemeClr val="accent6">
                    <a:lumMod val="75000"/>
                  </a:schemeClr>
                </a:solidFill>
              </a:rPr>
              <a:t>Colaboran</a:t>
            </a:r>
            <a:endParaRPr lang="es-ES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637772" y="2820154"/>
            <a:ext cx="80807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Aula Cliente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Eroski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CC. Boulevard </a:t>
            </a:r>
          </a:p>
          <a:p>
            <a:endParaRPr lang="es-E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u="sng" dirty="0" smtClean="0">
                <a:solidFill>
                  <a:schemeClr val="accent6">
                    <a:lumMod val="50000"/>
                  </a:schemeClr>
                </a:solidFill>
              </a:rPr>
              <a:t>Miércoles 2 de marzo. 18,30h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“Cocinando contigo: Un menú saludable para prevenir el cáncer”.</a:t>
            </a:r>
          </a:p>
          <a:p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u="sng" dirty="0" smtClean="0">
                <a:solidFill>
                  <a:schemeClr val="accent6">
                    <a:lumMod val="50000"/>
                  </a:schemeClr>
                </a:solidFill>
              </a:rPr>
              <a:t>Miércoles 9 de marzo. 18,30h 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“Cocinando contigo: Un menú saludable para prevenir el cáncer de colon”.</a:t>
            </a:r>
          </a:p>
          <a:p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u="sng" dirty="0" smtClean="0">
                <a:solidFill>
                  <a:schemeClr val="accent6">
                    <a:lumMod val="50000"/>
                  </a:schemeClr>
                </a:solidFill>
              </a:rPr>
              <a:t>Miércoles 16 de marzo. 18,30h 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“Cocinando contigo: La alimentación durante y después del cáncer”.</a:t>
            </a:r>
          </a:p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 rot="988251">
            <a:off x="9203147" y="3192615"/>
            <a:ext cx="17773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u="sng" dirty="0" smtClean="0">
                <a:solidFill>
                  <a:schemeClr val="accent6">
                    <a:lumMod val="75000"/>
                  </a:schemeClr>
                </a:solidFill>
              </a:rPr>
              <a:t>Plazas limitadas</a:t>
            </a:r>
          </a:p>
          <a:p>
            <a:pPr algn="ctr"/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Llámanos y apúntate antes de que se acaben las plazas </a:t>
            </a:r>
          </a:p>
          <a:p>
            <a:pPr algn="ctr"/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945 26 32 97</a:t>
            </a:r>
          </a:p>
          <a:p>
            <a:pPr algn="ctr"/>
            <a:endParaRPr lang="es-E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ES" sz="1400" b="1" u="sng" dirty="0" smtClean="0">
                <a:solidFill>
                  <a:schemeClr val="accent6">
                    <a:lumMod val="75000"/>
                  </a:schemeClr>
                </a:solidFill>
              </a:rPr>
              <a:t>GRATUITO</a:t>
            </a:r>
            <a:endParaRPr lang="es-ES" sz="1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664" y="6132419"/>
            <a:ext cx="465811" cy="58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25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65" y="21734"/>
            <a:ext cx="4878979" cy="181804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0534" y="6138602"/>
            <a:ext cx="1879953" cy="667298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396" y="0"/>
            <a:ext cx="5295954" cy="196031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0487" y="6152862"/>
            <a:ext cx="1489498" cy="653038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6060777" y="5409297"/>
            <a:ext cx="2377881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es-ES" altLang="es-E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kumimoji="0" lang="es-ES" altLang="es-ES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Restaurante</a:t>
            </a:r>
            <a:endParaRPr kumimoji="0" lang="es-ES" altLang="es-E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endParaRPr kumimoji="0" lang="es-ES" alt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1" descr="ANDERE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8342" y="6040929"/>
            <a:ext cx="1247375" cy="7900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 flipV="1">
            <a:off x="13313190" y="4425983"/>
            <a:ext cx="20415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558028" y="2292877"/>
            <a:ext cx="824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ENCUENTROS GASTRONÓMICOS CONTRA EL CÁNCER</a:t>
            </a:r>
            <a:endParaRPr lang="es-ES" sz="28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091453" y="6274272"/>
            <a:ext cx="196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>
                <a:solidFill>
                  <a:schemeClr val="accent6">
                    <a:lumMod val="75000"/>
                  </a:schemeClr>
                </a:solidFill>
              </a:rPr>
              <a:t>Colaboran</a:t>
            </a:r>
            <a:endParaRPr lang="es-ES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637772" y="2820154"/>
            <a:ext cx="8080744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Aula Cliente </a:t>
            </a:r>
            <a:r>
              <a:rPr lang="es-ES" dirty="0" err="1" smtClean="0">
                <a:solidFill>
                  <a:schemeClr val="accent6">
                    <a:lumMod val="75000"/>
                  </a:schemeClr>
                </a:solidFill>
              </a:rPr>
              <a:t>Eroski</a:t>
            </a:r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 CC. Boulevard </a:t>
            </a:r>
          </a:p>
          <a:p>
            <a:endParaRPr lang="es-ES" sz="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u="sng" dirty="0" smtClean="0">
                <a:solidFill>
                  <a:schemeClr val="accent6">
                    <a:lumMod val="50000"/>
                  </a:schemeClr>
                </a:solidFill>
              </a:rPr>
              <a:t>Miércoles 2 de marzo. 18,30h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“Cocinando contigo: Un menú saludable para prevenir el cáncer”.</a:t>
            </a:r>
          </a:p>
          <a:p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u="sng" dirty="0" smtClean="0">
                <a:solidFill>
                  <a:schemeClr val="accent6">
                    <a:lumMod val="50000"/>
                  </a:schemeClr>
                </a:solidFill>
              </a:rPr>
              <a:t>Miércoles 9 de marzo. 18,30h 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“Cocinando contigo: Un menú saludable para prevenir el cáncer de colon”.</a:t>
            </a:r>
          </a:p>
          <a:p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b="1" u="sng" dirty="0" smtClean="0">
                <a:solidFill>
                  <a:schemeClr val="accent6">
                    <a:lumMod val="50000"/>
                  </a:schemeClr>
                </a:solidFill>
              </a:rPr>
              <a:t>Miércoles 16 de marzo. 18,30h </a:t>
            </a:r>
          </a:p>
          <a:p>
            <a:r>
              <a:rPr lang="es-ES" dirty="0" smtClean="0">
                <a:solidFill>
                  <a:schemeClr val="accent6">
                    <a:lumMod val="75000"/>
                  </a:schemeClr>
                </a:solidFill>
              </a:rPr>
              <a:t>“Cocinando contigo: La alimentación durante y después del cáncer”.</a:t>
            </a:r>
          </a:p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 rot="988251">
            <a:off x="9203147" y="3192615"/>
            <a:ext cx="17773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u="sng" dirty="0" smtClean="0">
                <a:solidFill>
                  <a:schemeClr val="accent6">
                    <a:lumMod val="75000"/>
                  </a:schemeClr>
                </a:solidFill>
              </a:rPr>
              <a:t>Plazas limitadas</a:t>
            </a:r>
          </a:p>
          <a:p>
            <a:pPr algn="ctr"/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Llámanos y apúntate antes de que se acaben las plazas </a:t>
            </a:r>
          </a:p>
          <a:p>
            <a:pPr algn="ctr"/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945 26 32 97</a:t>
            </a:r>
          </a:p>
          <a:p>
            <a:pPr algn="ctr"/>
            <a:endParaRPr lang="es-E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ES" sz="1400" b="1" u="sng" dirty="0" smtClean="0">
                <a:solidFill>
                  <a:schemeClr val="accent6">
                    <a:lumMod val="75000"/>
                  </a:schemeClr>
                </a:solidFill>
              </a:rPr>
              <a:t>GRATUITO</a:t>
            </a:r>
            <a:endParaRPr lang="es-ES" sz="1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664" y="6132419"/>
            <a:ext cx="465811" cy="582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564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65" y="21734"/>
            <a:ext cx="4878979" cy="181804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396" y="0"/>
            <a:ext cx="5295954" cy="1960312"/>
          </a:xfrm>
          <a:prstGeom prst="rect">
            <a:avLst/>
          </a:prstGeom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 flipV="1">
            <a:off x="13313190" y="4425983"/>
            <a:ext cx="20415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558028" y="2007064"/>
            <a:ext cx="824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ENCUENTROS GASTRONÓMICOS CONTRA EL CÁNCER</a:t>
            </a:r>
            <a:endParaRPr lang="es-ES" sz="28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460833" y="2445807"/>
            <a:ext cx="8337427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u="sng" dirty="0" smtClean="0">
                <a:solidFill>
                  <a:schemeClr val="bg1">
                    <a:lumMod val="50000"/>
                  </a:schemeClr>
                </a:solidFill>
              </a:rPr>
              <a:t>Aula Cliente </a:t>
            </a:r>
            <a:r>
              <a:rPr lang="es-ES" u="sng" dirty="0" err="1" smtClean="0">
                <a:solidFill>
                  <a:schemeClr val="bg1">
                    <a:lumMod val="50000"/>
                  </a:schemeClr>
                </a:solidFill>
              </a:rPr>
              <a:t>Eroski</a:t>
            </a:r>
            <a:r>
              <a:rPr lang="es-ES" u="sng" dirty="0" smtClean="0">
                <a:solidFill>
                  <a:schemeClr val="bg1">
                    <a:lumMod val="50000"/>
                  </a:schemeClr>
                </a:solidFill>
              </a:rPr>
              <a:t> CC. Boulevard </a:t>
            </a:r>
          </a:p>
          <a:p>
            <a:endParaRPr lang="es-ES" u="sng" dirty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ES" sz="2400" u="sng" dirty="0">
                <a:solidFill>
                  <a:schemeClr val="accent6">
                    <a:lumMod val="75000"/>
                  </a:schemeClr>
                </a:solidFill>
              </a:rPr>
              <a:t>“Cocinando contigo: </a:t>
            </a:r>
            <a:endParaRPr lang="es-ES" sz="2400" u="sng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Un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menú saludable para prevenir el cáncer”.</a:t>
            </a:r>
          </a:p>
          <a:p>
            <a:pPr algn="ctr"/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s-ES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s-ES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ES" sz="2400" b="1" u="sng" dirty="0" smtClean="0">
                <a:solidFill>
                  <a:schemeClr val="accent6">
                    <a:lumMod val="50000"/>
                  </a:schemeClr>
                </a:solidFill>
              </a:rPr>
              <a:t>Miércoles 2 de marzo. 18,30h</a:t>
            </a:r>
          </a:p>
          <a:p>
            <a:pPr algn="ctr"/>
            <a:endParaRPr lang="es-ES" sz="24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 rot="988251">
            <a:off x="9022791" y="3300399"/>
            <a:ext cx="17773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u="sng" dirty="0" smtClean="0">
                <a:solidFill>
                  <a:schemeClr val="accent6">
                    <a:lumMod val="75000"/>
                  </a:schemeClr>
                </a:solidFill>
              </a:rPr>
              <a:t>Plazas limitadas</a:t>
            </a:r>
          </a:p>
          <a:p>
            <a:pPr algn="ctr"/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Llámanos y apúntate antes de que se acaben las plazas </a:t>
            </a:r>
          </a:p>
          <a:p>
            <a:pPr algn="ctr"/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945 26 32 97</a:t>
            </a:r>
          </a:p>
          <a:p>
            <a:pPr algn="ctr"/>
            <a:endParaRPr lang="es-E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ES" sz="1400" b="1" u="sng" dirty="0" smtClean="0">
                <a:solidFill>
                  <a:schemeClr val="accent6">
                    <a:lumMod val="75000"/>
                  </a:schemeClr>
                </a:solidFill>
              </a:rPr>
              <a:t>GRATUITO</a:t>
            </a:r>
            <a:endParaRPr lang="es-ES" sz="1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1480" y="3909004"/>
            <a:ext cx="2206370" cy="1394912"/>
          </a:xfrm>
          <a:prstGeom prst="rect">
            <a:avLst/>
          </a:prstGeom>
        </p:spPr>
      </p:pic>
      <p:pic>
        <p:nvPicPr>
          <p:cNvPr id="16" name="Imagen 1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51" y="6167661"/>
            <a:ext cx="1740492" cy="617796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032" y="6167661"/>
            <a:ext cx="1247689" cy="547022"/>
          </a:xfrm>
          <a:prstGeom prst="rect">
            <a:avLst/>
          </a:prstGeom>
        </p:spPr>
      </p:pic>
      <p:pic>
        <p:nvPicPr>
          <p:cNvPr id="18" name="Picture 1" descr="ANDERE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767" y="6167660"/>
            <a:ext cx="1039192" cy="65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4763058" y="6304387"/>
            <a:ext cx="196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>
                <a:solidFill>
                  <a:schemeClr val="accent6">
                    <a:lumMod val="75000"/>
                  </a:schemeClr>
                </a:solidFill>
              </a:rPr>
              <a:t>Colaboran</a:t>
            </a:r>
            <a:endParaRPr lang="es-ES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366" y="6192649"/>
            <a:ext cx="474246" cy="59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61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65" y="21734"/>
            <a:ext cx="4878979" cy="1818043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51" y="6167661"/>
            <a:ext cx="1740492" cy="61779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396" y="0"/>
            <a:ext cx="5295954" cy="1960312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032" y="6167661"/>
            <a:ext cx="1247689" cy="547022"/>
          </a:xfrm>
          <a:prstGeom prst="rect">
            <a:avLst/>
          </a:prstGeom>
        </p:spPr>
      </p:pic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5282101" y="5788479"/>
            <a:ext cx="2377881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	</a:t>
            </a:r>
            <a:r>
              <a:rPr kumimoji="0" lang="es-ES" altLang="es-ES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</a:t>
            </a:r>
            <a:r>
              <a:rPr kumimoji="0" lang="es-ES" altLang="es-ES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Restaurante</a:t>
            </a:r>
            <a:endParaRPr kumimoji="0" lang="es-ES" altLang="es-E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</a:t>
            </a:r>
            <a:endParaRPr kumimoji="0" lang="es-ES" altLang="es-ES" sz="1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ES" altLang="es-E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2049" name="Picture 1" descr="ANDERE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767" y="6167660"/>
            <a:ext cx="1039192" cy="65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 flipV="1">
            <a:off x="13313190" y="4425983"/>
            <a:ext cx="20415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558028" y="1933431"/>
            <a:ext cx="824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ENCUENTROS GASTRONÓMICOS CONTRA EL CÁNCER</a:t>
            </a:r>
            <a:endParaRPr lang="es-ES" sz="28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uadroTexto 11"/>
          <p:cNvSpPr txBox="1"/>
          <p:nvPr/>
        </p:nvSpPr>
        <p:spPr>
          <a:xfrm>
            <a:off x="4763058" y="6304387"/>
            <a:ext cx="196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>
                <a:solidFill>
                  <a:schemeClr val="accent6">
                    <a:lumMod val="75000"/>
                  </a:schemeClr>
                </a:solidFill>
              </a:rPr>
              <a:t>Colaboran</a:t>
            </a:r>
            <a:endParaRPr lang="es-ES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637772" y="2456651"/>
            <a:ext cx="808074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Aula Cliente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Eroski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CC. Boulevard </a:t>
            </a:r>
          </a:p>
          <a:p>
            <a:pPr algn="ctr"/>
            <a:endParaRPr lang="es-ES" sz="10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“</a:t>
            </a:r>
            <a:r>
              <a:rPr lang="es-ES" sz="2400" u="sng" dirty="0">
                <a:solidFill>
                  <a:schemeClr val="accent6">
                    <a:lumMod val="75000"/>
                  </a:schemeClr>
                </a:solidFill>
              </a:rPr>
              <a:t>Cocinando contigo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: </a:t>
            </a:r>
            <a:endParaRPr lang="es-E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	Un </a:t>
            </a:r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menú saludable para prevenir el cáncer de colon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”.</a:t>
            </a:r>
          </a:p>
          <a:p>
            <a:endParaRPr lang="es-ES" sz="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s-ES" sz="8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s-ES" sz="800" dirty="0"/>
          </a:p>
          <a:p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s-ES" sz="24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s-ES" sz="1000" b="1" u="sng" dirty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endParaRPr lang="es-ES" sz="10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ctr"/>
            <a:r>
              <a:rPr lang="es-ES" sz="2400" b="1" u="sng" dirty="0" smtClean="0">
                <a:solidFill>
                  <a:schemeClr val="accent6">
                    <a:lumMod val="50000"/>
                  </a:schemeClr>
                </a:solidFill>
              </a:rPr>
              <a:t>Miércoles </a:t>
            </a:r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9 de marzo. 18,30h </a:t>
            </a:r>
            <a:endParaRPr lang="es-ES" sz="2400" b="1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sz="2400" b="1" u="sng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s-ES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 rot="988251">
            <a:off x="9383901" y="3005312"/>
            <a:ext cx="17773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u="sng" dirty="0" smtClean="0">
                <a:solidFill>
                  <a:schemeClr val="accent6">
                    <a:lumMod val="75000"/>
                  </a:schemeClr>
                </a:solidFill>
              </a:rPr>
              <a:t>Plazas limitadas</a:t>
            </a:r>
          </a:p>
          <a:p>
            <a:pPr algn="ctr"/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Llámanos y apúntate antes de que se acaben las plazas </a:t>
            </a:r>
          </a:p>
          <a:p>
            <a:pPr algn="ctr"/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945 26 32 97</a:t>
            </a:r>
          </a:p>
          <a:p>
            <a:pPr algn="ctr"/>
            <a:endParaRPr lang="es-E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ES" sz="1400" b="1" u="sng" dirty="0" smtClean="0">
                <a:solidFill>
                  <a:schemeClr val="accent6">
                    <a:lumMod val="75000"/>
                  </a:schemeClr>
                </a:solidFill>
              </a:rPr>
              <a:t>GRATUITO</a:t>
            </a:r>
            <a:endParaRPr lang="es-ES" sz="1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5" name="Imagen 1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366" y="6192649"/>
            <a:ext cx="474246" cy="59280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2893" y="3756340"/>
            <a:ext cx="1930501" cy="1339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560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165" y="21734"/>
            <a:ext cx="4878979" cy="1818043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4396" y="0"/>
            <a:ext cx="5295954" cy="1960312"/>
          </a:xfrm>
          <a:prstGeom prst="rect">
            <a:avLst/>
          </a:prstGeom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 flipV="1">
            <a:off x="13313190" y="4425983"/>
            <a:ext cx="20415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es-ES" altLang="es-ES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es-ES" altLang="es-E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1558028" y="2292877"/>
            <a:ext cx="8240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u="sng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ENCUENTROS GASTRONÓMICOS CONTRA EL CÁNCER</a:t>
            </a:r>
            <a:endParaRPr lang="es-ES" sz="2800" u="sng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1637772" y="2820154"/>
            <a:ext cx="808074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Aula Cliente </a:t>
            </a:r>
            <a:r>
              <a:rPr lang="es-ES" dirty="0" err="1" smtClean="0">
                <a:solidFill>
                  <a:schemeClr val="bg1">
                    <a:lumMod val="50000"/>
                  </a:schemeClr>
                </a:solidFill>
              </a:rPr>
              <a:t>Eroski</a:t>
            </a:r>
            <a:r>
              <a:rPr lang="es-ES" dirty="0" smtClean="0">
                <a:solidFill>
                  <a:schemeClr val="bg1">
                    <a:lumMod val="50000"/>
                  </a:schemeClr>
                </a:solidFill>
              </a:rPr>
              <a:t> CC. Boulevard </a:t>
            </a:r>
          </a:p>
          <a:p>
            <a:endParaRPr lang="es-ES" sz="800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s-ES" sz="2400" u="sng" dirty="0" smtClean="0">
                <a:solidFill>
                  <a:schemeClr val="accent6">
                    <a:lumMod val="75000"/>
                  </a:schemeClr>
                </a:solidFill>
              </a:rPr>
              <a:t>“Cocinando contigo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: </a:t>
            </a:r>
          </a:p>
          <a:p>
            <a:r>
              <a:rPr lang="es-ES" sz="2400" dirty="0">
                <a:solidFill>
                  <a:schemeClr val="accent6">
                    <a:lumMod val="75000"/>
                  </a:schemeClr>
                </a:solidFill>
              </a:rPr>
              <a:t>	</a:t>
            </a:r>
            <a:r>
              <a:rPr lang="es-ES" sz="2400" dirty="0" smtClean="0">
                <a:solidFill>
                  <a:schemeClr val="accent6">
                    <a:lumMod val="75000"/>
                  </a:schemeClr>
                </a:solidFill>
              </a:rPr>
              <a:t>La alimentación durante y después del cáncer”.</a:t>
            </a:r>
          </a:p>
          <a:p>
            <a:endParaRPr lang="es-ES" sz="2400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s-ES" sz="2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s-ES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s-ES" sz="900" dirty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s-ES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endParaRPr lang="es-ES" sz="9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ES" sz="2400" b="1" u="sng" dirty="0">
                <a:solidFill>
                  <a:schemeClr val="accent6">
                    <a:lumMod val="50000"/>
                  </a:schemeClr>
                </a:solidFill>
              </a:rPr>
              <a:t>Miércoles 16 de marzo. 18,30h </a:t>
            </a:r>
          </a:p>
          <a:p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 rot="988251">
            <a:off x="9203147" y="3192615"/>
            <a:ext cx="177730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u="sng" dirty="0" smtClean="0">
                <a:solidFill>
                  <a:schemeClr val="accent6">
                    <a:lumMod val="75000"/>
                  </a:schemeClr>
                </a:solidFill>
              </a:rPr>
              <a:t>Plazas limitadas</a:t>
            </a:r>
          </a:p>
          <a:p>
            <a:pPr algn="ctr"/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Llámanos y apúntate antes de que se acaben las plazas </a:t>
            </a:r>
          </a:p>
          <a:p>
            <a:pPr algn="ctr"/>
            <a:r>
              <a:rPr lang="es-ES" sz="1400" dirty="0" smtClean="0">
                <a:solidFill>
                  <a:schemeClr val="accent6">
                    <a:lumMod val="75000"/>
                  </a:schemeClr>
                </a:solidFill>
              </a:rPr>
              <a:t>945 26 32 97</a:t>
            </a:r>
          </a:p>
          <a:p>
            <a:pPr algn="ctr"/>
            <a:endParaRPr lang="es-ES" sz="14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s-ES" sz="1400" b="1" u="sng" dirty="0" smtClean="0">
                <a:solidFill>
                  <a:schemeClr val="accent6">
                    <a:lumMod val="75000"/>
                  </a:schemeClr>
                </a:solidFill>
              </a:rPr>
              <a:t>GRATUITO</a:t>
            </a:r>
            <a:endParaRPr lang="es-ES" sz="1400" b="1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6" name="Imagen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1451" y="6167661"/>
            <a:ext cx="1740492" cy="617796"/>
          </a:xfrm>
          <a:prstGeom prst="rect">
            <a:avLst/>
          </a:prstGeom>
        </p:spPr>
      </p:pic>
      <p:pic>
        <p:nvPicPr>
          <p:cNvPr id="17" name="Imagen 1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5032" y="6167661"/>
            <a:ext cx="1247689" cy="547022"/>
          </a:xfrm>
          <a:prstGeom prst="rect">
            <a:avLst/>
          </a:prstGeom>
        </p:spPr>
      </p:pic>
      <p:pic>
        <p:nvPicPr>
          <p:cNvPr id="18" name="Picture 1" descr="ANDERE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4767" y="6167660"/>
            <a:ext cx="1039192" cy="65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CuadroTexto 18"/>
          <p:cNvSpPr txBox="1"/>
          <p:nvPr/>
        </p:nvSpPr>
        <p:spPr>
          <a:xfrm>
            <a:off x="4763058" y="6304387"/>
            <a:ext cx="19668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u="sng" dirty="0" smtClean="0">
                <a:solidFill>
                  <a:schemeClr val="accent6">
                    <a:lumMod val="75000"/>
                  </a:schemeClr>
                </a:solidFill>
              </a:rPr>
              <a:t>Colaboran</a:t>
            </a:r>
            <a:endParaRPr lang="es-ES" u="sng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1366" y="6192649"/>
            <a:ext cx="474246" cy="592808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590" y="4106560"/>
            <a:ext cx="1745826" cy="1162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999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</TotalTime>
  <Words>283</Words>
  <Application>Microsoft Office PowerPoint</Application>
  <PresentationFormat>Panorámica</PresentationFormat>
  <Paragraphs>103</Paragraphs>
  <Slides>5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Naiara Martinez de Ilarduya Ozaeta (aecc ALAVA)</dc:creator>
  <cp:lastModifiedBy>Naiara Martinez de Ilarduya Ozaeta (aecc ALAVA)</cp:lastModifiedBy>
  <cp:revision>13</cp:revision>
  <cp:lastPrinted>2016-02-22T13:11:09Z</cp:lastPrinted>
  <dcterms:created xsi:type="dcterms:W3CDTF">2016-02-17T10:34:13Z</dcterms:created>
  <dcterms:modified xsi:type="dcterms:W3CDTF">2016-02-22T13:31:48Z</dcterms:modified>
</cp:coreProperties>
</file>